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57" r:id="rId3"/>
    <p:sldId id="258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28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17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388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036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714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4208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211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979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430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566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378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56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970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247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039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11/19/2024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6ED1956-F362-40B9-A43E-D6E9095A6401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4958" y="254620"/>
            <a:ext cx="2636347" cy="756255"/>
          </a:xfrm>
          <a:prstGeom prst="rect">
            <a:avLst/>
          </a:prstGeom>
        </p:spPr>
      </p:pic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4258197E-6B1A-420B-A721-7543093EEADF}"/>
              </a:ext>
            </a:extLst>
          </p:cNvPr>
          <p:cNvCxnSpPr>
            <a:cxnSpLocks/>
          </p:cNvCxnSpPr>
          <p:nvPr userDrawn="1"/>
        </p:nvCxnSpPr>
        <p:spPr>
          <a:xfrm>
            <a:off x="397855" y="6466114"/>
            <a:ext cx="9117507" cy="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3ABFA308-2A6D-496D-A941-9A6ACB68299A}"/>
              </a:ext>
            </a:extLst>
          </p:cNvPr>
          <p:cNvCxnSpPr>
            <a:cxnSpLocks/>
          </p:cNvCxnSpPr>
          <p:nvPr userDrawn="1"/>
        </p:nvCxnSpPr>
        <p:spPr>
          <a:xfrm>
            <a:off x="397855" y="6525491"/>
            <a:ext cx="9117507" cy="0"/>
          </a:xfrm>
          <a:prstGeom prst="line">
            <a:avLst/>
          </a:prstGeom>
          <a:ln w="76200">
            <a:solidFill>
              <a:srgbClr val="8128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0BE0DEEF-8E66-4B98-846F-07276F512A2B}"/>
              </a:ext>
            </a:extLst>
          </p:cNvPr>
          <p:cNvCxnSpPr>
            <a:cxnSpLocks/>
          </p:cNvCxnSpPr>
          <p:nvPr userDrawn="1"/>
        </p:nvCxnSpPr>
        <p:spPr>
          <a:xfrm>
            <a:off x="397854" y="375326"/>
            <a:ext cx="6218692" cy="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1FE99523-03E7-40E0-9B4A-E1F9F6A10755}"/>
              </a:ext>
            </a:extLst>
          </p:cNvPr>
          <p:cNvCxnSpPr>
            <a:cxnSpLocks/>
          </p:cNvCxnSpPr>
          <p:nvPr userDrawn="1"/>
        </p:nvCxnSpPr>
        <p:spPr>
          <a:xfrm>
            <a:off x="397854" y="433101"/>
            <a:ext cx="6218692" cy="0"/>
          </a:xfrm>
          <a:prstGeom prst="line">
            <a:avLst/>
          </a:prstGeom>
          <a:ln w="76200">
            <a:solidFill>
              <a:srgbClr val="8128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436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1BBB778-F762-4FF6-9182-00EA1A332CE0}"/>
              </a:ext>
            </a:extLst>
          </p:cNvPr>
          <p:cNvSpPr txBox="1"/>
          <p:nvPr/>
        </p:nvSpPr>
        <p:spPr>
          <a:xfrm>
            <a:off x="921327" y="1413163"/>
            <a:ext cx="7319376" cy="32580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857" b="1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Аккуратно,</a:t>
            </a:r>
            <a:br>
              <a:rPr lang="ru-RU" sz="6857" b="1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6857" b="1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идут ремонтные</a:t>
            </a:r>
            <a:br>
              <a:rPr lang="ru-RU" sz="6857" b="1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6857" b="1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работы!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F37146-9068-499A-B0B2-C1E7337A5885}"/>
              </a:ext>
            </a:extLst>
          </p:cNvPr>
          <p:cNvSpPr txBox="1"/>
          <p:nvPr/>
        </p:nvSpPr>
        <p:spPr>
          <a:xfrm>
            <a:off x="8352267" y="6160378"/>
            <a:ext cx="1253869" cy="26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143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Администрация</a:t>
            </a:r>
          </a:p>
        </p:txBody>
      </p:sp>
    </p:spTree>
    <p:extLst>
      <p:ext uri="{BB962C8B-B14F-4D97-AF65-F5344CB8AC3E}">
        <p14:creationId xmlns:p14="http://schemas.microsoft.com/office/powerpoint/2010/main" val="2196453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1BBB778-F762-4FF6-9182-00EA1A332CE0}"/>
              </a:ext>
            </a:extLst>
          </p:cNvPr>
          <p:cNvSpPr txBox="1"/>
          <p:nvPr/>
        </p:nvSpPr>
        <p:spPr>
          <a:xfrm>
            <a:off x="921327" y="1413163"/>
            <a:ext cx="7319376" cy="32580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857" b="1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Аккуратно,</a:t>
            </a:r>
            <a:br>
              <a:rPr lang="ru-RU" sz="6857" b="1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6857" b="1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идут ремонтные</a:t>
            </a:r>
            <a:br>
              <a:rPr lang="ru-RU" sz="6857" b="1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6857" b="1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работы!</a:t>
            </a:r>
          </a:p>
        </p:txBody>
      </p:sp>
      <p:sp>
        <p:nvSpPr>
          <p:cNvPr id="2" name="Стрелка: вправо 1">
            <a:extLst>
              <a:ext uri="{FF2B5EF4-FFF2-40B4-BE49-F238E27FC236}">
                <a16:creationId xmlns:a16="http://schemas.microsoft.com/office/drawing/2014/main" id="{ABFEBD18-5B9B-4940-BFD9-7F6B4FA8B563}"/>
              </a:ext>
            </a:extLst>
          </p:cNvPr>
          <p:cNvSpPr/>
          <p:nvPr/>
        </p:nvSpPr>
        <p:spPr>
          <a:xfrm>
            <a:off x="1034143" y="4934197"/>
            <a:ext cx="7671460" cy="813460"/>
          </a:xfrm>
          <a:prstGeom prst="rightArrow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962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DB0658-D6E2-462F-8D6B-117738EDB82F}"/>
              </a:ext>
            </a:extLst>
          </p:cNvPr>
          <p:cNvSpPr txBox="1"/>
          <p:nvPr/>
        </p:nvSpPr>
        <p:spPr>
          <a:xfrm>
            <a:off x="8352267" y="6160378"/>
            <a:ext cx="1253869" cy="26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143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Администрация</a:t>
            </a:r>
          </a:p>
        </p:txBody>
      </p:sp>
    </p:spTree>
    <p:extLst>
      <p:ext uri="{BB962C8B-B14F-4D97-AF65-F5344CB8AC3E}">
        <p14:creationId xmlns:p14="http://schemas.microsoft.com/office/powerpoint/2010/main" val="429954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1BBB778-F762-4FF6-9182-00EA1A332CE0}"/>
              </a:ext>
            </a:extLst>
          </p:cNvPr>
          <p:cNvSpPr txBox="1"/>
          <p:nvPr/>
        </p:nvSpPr>
        <p:spPr>
          <a:xfrm>
            <a:off x="921327" y="1413163"/>
            <a:ext cx="7319376" cy="32580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857" b="1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Аккуратно,</a:t>
            </a:r>
            <a:br>
              <a:rPr lang="ru-RU" sz="6857" b="1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6857" b="1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идут ремонтные</a:t>
            </a:r>
            <a:br>
              <a:rPr lang="ru-RU" sz="6857" b="1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6857" b="1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работы!</a:t>
            </a:r>
          </a:p>
        </p:txBody>
      </p:sp>
      <p:sp>
        <p:nvSpPr>
          <p:cNvPr id="2" name="Стрелка: вправо 1">
            <a:extLst>
              <a:ext uri="{FF2B5EF4-FFF2-40B4-BE49-F238E27FC236}">
                <a16:creationId xmlns:a16="http://schemas.microsoft.com/office/drawing/2014/main" id="{ABFEBD18-5B9B-4940-BFD9-7F6B4FA8B563}"/>
              </a:ext>
            </a:extLst>
          </p:cNvPr>
          <p:cNvSpPr/>
          <p:nvPr/>
        </p:nvSpPr>
        <p:spPr>
          <a:xfrm flipH="1">
            <a:off x="998517" y="4934197"/>
            <a:ext cx="7025363" cy="813460"/>
          </a:xfrm>
          <a:prstGeom prst="rightArrow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962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10121D-404F-4DE0-9981-7CA70B3881DF}"/>
              </a:ext>
            </a:extLst>
          </p:cNvPr>
          <p:cNvSpPr txBox="1"/>
          <p:nvPr/>
        </p:nvSpPr>
        <p:spPr>
          <a:xfrm>
            <a:off x="8352267" y="6160378"/>
            <a:ext cx="1253869" cy="26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143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Администрация</a:t>
            </a:r>
          </a:p>
        </p:txBody>
      </p:sp>
    </p:spTree>
    <p:extLst>
      <p:ext uri="{BB962C8B-B14F-4D97-AF65-F5344CB8AC3E}">
        <p14:creationId xmlns:p14="http://schemas.microsoft.com/office/powerpoint/2010/main" val="37831672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27</Words>
  <Application>Microsoft Office PowerPoint</Application>
  <PresentationFormat>Лист A4 (210x297 мм)</PresentationFormat>
  <Paragraphs>6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Segoe UI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Лапшина Надежда Сергеевна</dc:creator>
  <cp:lastModifiedBy>Лапшина Надежда Сергеевна</cp:lastModifiedBy>
  <cp:revision>6</cp:revision>
  <dcterms:created xsi:type="dcterms:W3CDTF">2024-11-19T11:48:36Z</dcterms:created>
  <dcterms:modified xsi:type="dcterms:W3CDTF">2024-11-19T12:22:58Z</dcterms:modified>
</cp:coreProperties>
</file>