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28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0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9547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6904AD3-400D-4810-BDF1-CCAD8026401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2561" y="356467"/>
            <a:ext cx="3406972" cy="1058757"/>
          </a:xfrm>
          <a:prstGeom prst="rect">
            <a:avLst/>
          </a:prstGeom>
        </p:spPr>
      </p:pic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E30618CD-F800-4E1D-A52E-3718941558D8}"/>
              </a:ext>
            </a:extLst>
          </p:cNvPr>
          <p:cNvCxnSpPr>
            <a:cxnSpLocks/>
          </p:cNvCxnSpPr>
          <p:nvPr userDrawn="1"/>
        </p:nvCxnSpPr>
        <p:spPr>
          <a:xfrm>
            <a:off x="514150" y="9052560"/>
            <a:ext cx="11782625" cy="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65DEA722-6AD4-4F0A-97E3-2A22E19793E5}"/>
              </a:ext>
            </a:extLst>
          </p:cNvPr>
          <p:cNvCxnSpPr>
            <a:cxnSpLocks/>
          </p:cNvCxnSpPr>
          <p:nvPr userDrawn="1"/>
        </p:nvCxnSpPr>
        <p:spPr>
          <a:xfrm>
            <a:off x="514150" y="9135688"/>
            <a:ext cx="11782625" cy="0"/>
          </a:xfrm>
          <a:prstGeom prst="line">
            <a:avLst/>
          </a:prstGeom>
          <a:ln w="76200">
            <a:solidFill>
              <a:srgbClr val="8128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9D253392-C5E4-4BDA-ABA1-A85760A6BB94}"/>
              </a:ext>
            </a:extLst>
          </p:cNvPr>
          <p:cNvCxnSpPr>
            <a:cxnSpLocks/>
          </p:cNvCxnSpPr>
          <p:nvPr userDrawn="1"/>
        </p:nvCxnSpPr>
        <p:spPr>
          <a:xfrm>
            <a:off x="514150" y="525456"/>
            <a:ext cx="8036463" cy="0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E0416358-457D-4C1A-875C-9B1D91BC205A}"/>
              </a:ext>
            </a:extLst>
          </p:cNvPr>
          <p:cNvCxnSpPr>
            <a:cxnSpLocks/>
          </p:cNvCxnSpPr>
          <p:nvPr userDrawn="1"/>
        </p:nvCxnSpPr>
        <p:spPr>
          <a:xfrm>
            <a:off x="514150" y="606341"/>
            <a:ext cx="8036463" cy="0"/>
          </a:xfrm>
          <a:prstGeom prst="line">
            <a:avLst/>
          </a:prstGeom>
          <a:ln w="76200">
            <a:solidFill>
              <a:srgbClr val="8128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8147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1BBB778-F762-4FF6-9182-00EA1A332CE0}"/>
              </a:ext>
            </a:extLst>
          </p:cNvPr>
          <p:cNvSpPr txBox="1"/>
          <p:nvPr/>
        </p:nvSpPr>
        <p:spPr>
          <a:xfrm>
            <a:off x="756458" y="1978429"/>
            <a:ext cx="1017836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Аккуратно,</a:t>
            </a:r>
            <a:br>
              <a:rPr lang="ru-RU" sz="9600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9600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идут ремонтные</a:t>
            </a:r>
            <a:br>
              <a:rPr lang="ru-RU" sz="9600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9600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работы!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F37146-9068-499A-B0B2-C1E7337A5885}"/>
              </a:ext>
            </a:extLst>
          </p:cNvPr>
          <p:cNvSpPr txBox="1"/>
          <p:nvPr/>
        </p:nvSpPr>
        <p:spPr>
          <a:xfrm>
            <a:off x="10700032" y="8641372"/>
            <a:ext cx="16845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b="0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Администрация</a:t>
            </a:r>
          </a:p>
        </p:txBody>
      </p:sp>
    </p:spTree>
    <p:extLst>
      <p:ext uri="{BB962C8B-B14F-4D97-AF65-F5344CB8AC3E}">
        <p14:creationId xmlns:p14="http://schemas.microsoft.com/office/powerpoint/2010/main" val="2196453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1BBB778-F762-4FF6-9182-00EA1A332CE0}"/>
              </a:ext>
            </a:extLst>
          </p:cNvPr>
          <p:cNvSpPr txBox="1"/>
          <p:nvPr/>
        </p:nvSpPr>
        <p:spPr>
          <a:xfrm>
            <a:off x="756458" y="1978429"/>
            <a:ext cx="1017836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Аккуратно,</a:t>
            </a:r>
            <a:br>
              <a:rPr lang="ru-RU" sz="9600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9600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идут ремонтные</a:t>
            </a:r>
            <a:br>
              <a:rPr lang="ru-RU" sz="9600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9600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работы!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F37146-9068-499A-B0B2-C1E7337A5885}"/>
              </a:ext>
            </a:extLst>
          </p:cNvPr>
          <p:cNvSpPr txBox="1"/>
          <p:nvPr/>
        </p:nvSpPr>
        <p:spPr>
          <a:xfrm>
            <a:off x="10700032" y="8641372"/>
            <a:ext cx="16845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b="0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Администрация</a:t>
            </a:r>
          </a:p>
        </p:txBody>
      </p:sp>
      <p:sp>
        <p:nvSpPr>
          <p:cNvPr id="2" name="Стрелка: вправо 1">
            <a:extLst>
              <a:ext uri="{FF2B5EF4-FFF2-40B4-BE49-F238E27FC236}">
                <a16:creationId xmlns:a16="http://schemas.microsoft.com/office/drawing/2014/main" id="{ABFEBD18-5B9B-4940-BFD9-7F6B4FA8B563}"/>
              </a:ext>
            </a:extLst>
          </p:cNvPr>
          <p:cNvSpPr/>
          <p:nvPr/>
        </p:nvSpPr>
        <p:spPr>
          <a:xfrm>
            <a:off x="914400" y="6907876"/>
            <a:ext cx="10740044" cy="1138844"/>
          </a:xfrm>
          <a:prstGeom prst="rightArrow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954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1BBB778-F762-4FF6-9182-00EA1A332CE0}"/>
              </a:ext>
            </a:extLst>
          </p:cNvPr>
          <p:cNvSpPr txBox="1"/>
          <p:nvPr/>
        </p:nvSpPr>
        <p:spPr>
          <a:xfrm>
            <a:off x="756458" y="1978429"/>
            <a:ext cx="1017836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Аккуратно,</a:t>
            </a:r>
            <a:br>
              <a:rPr lang="ru-RU" sz="9600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9600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идут ремонтные</a:t>
            </a:r>
            <a:br>
              <a:rPr lang="ru-RU" sz="9600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9600" b="1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работы!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F37146-9068-499A-B0B2-C1E7337A5885}"/>
              </a:ext>
            </a:extLst>
          </p:cNvPr>
          <p:cNvSpPr txBox="1"/>
          <p:nvPr/>
        </p:nvSpPr>
        <p:spPr>
          <a:xfrm>
            <a:off x="10700032" y="8641372"/>
            <a:ext cx="16845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b="0" dirty="0">
                <a:solidFill>
                  <a:schemeClr val="bg2">
                    <a:lumMod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Администрация</a:t>
            </a:r>
          </a:p>
        </p:txBody>
      </p:sp>
      <p:sp>
        <p:nvSpPr>
          <p:cNvPr id="2" name="Стрелка: вправо 1">
            <a:extLst>
              <a:ext uri="{FF2B5EF4-FFF2-40B4-BE49-F238E27FC236}">
                <a16:creationId xmlns:a16="http://schemas.microsoft.com/office/drawing/2014/main" id="{ABFEBD18-5B9B-4940-BFD9-7F6B4FA8B563}"/>
              </a:ext>
            </a:extLst>
          </p:cNvPr>
          <p:cNvSpPr/>
          <p:nvPr/>
        </p:nvSpPr>
        <p:spPr>
          <a:xfrm flipH="1">
            <a:off x="864524" y="6907876"/>
            <a:ext cx="9835508" cy="1138844"/>
          </a:xfrm>
          <a:prstGeom prst="rightArrow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1672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27</Words>
  <Application>Microsoft Office PowerPoint</Application>
  <PresentationFormat>A3 (297x420 мм)</PresentationFormat>
  <Paragraphs>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Segoe UI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Лапшина Надежда Сергеевна</dc:creator>
  <cp:lastModifiedBy>Лапшина Надежда Сергеевна</cp:lastModifiedBy>
  <cp:revision>5</cp:revision>
  <dcterms:created xsi:type="dcterms:W3CDTF">2024-11-19T11:48:36Z</dcterms:created>
  <dcterms:modified xsi:type="dcterms:W3CDTF">2024-11-19T12:22:08Z</dcterms:modified>
</cp:coreProperties>
</file>